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5" r:id="rId17"/>
    <p:sldId id="274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>
        <p:scale>
          <a:sx n="50" d="100"/>
          <a:sy n="50" d="100"/>
        </p:scale>
        <p:origin x="720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F987-40C2-44F8-AF49-06D084C12F28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A652-254C-4DCE-8242-F321D0494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91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F987-40C2-44F8-AF49-06D084C12F28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A652-254C-4DCE-8242-F321D0494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7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F987-40C2-44F8-AF49-06D084C12F28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A652-254C-4DCE-8242-F321D0494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56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F987-40C2-44F8-AF49-06D084C12F28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A652-254C-4DCE-8242-F321D0494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8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F987-40C2-44F8-AF49-06D084C12F28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A652-254C-4DCE-8242-F321D0494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4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F987-40C2-44F8-AF49-06D084C12F28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A652-254C-4DCE-8242-F321D0494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99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F987-40C2-44F8-AF49-06D084C12F28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A652-254C-4DCE-8242-F321D0494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5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F987-40C2-44F8-AF49-06D084C12F28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A652-254C-4DCE-8242-F321D0494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2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F987-40C2-44F8-AF49-06D084C12F28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A652-254C-4DCE-8242-F321D0494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17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F987-40C2-44F8-AF49-06D084C12F28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A652-254C-4DCE-8242-F321D0494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8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F987-40C2-44F8-AF49-06D084C12F28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A652-254C-4DCE-8242-F321D0494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9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9F987-40C2-44F8-AF49-06D084C12F28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4A652-254C-4DCE-8242-F321D0494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0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998783" y="588206"/>
            <a:ext cx="9086557" cy="55382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4990513" y="6126480"/>
            <a:ext cx="4097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Macrophage</a:t>
            </a:r>
          </a:p>
        </p:txBody>
      </p:sp>
    </p:spTree>
    <p:extLst>
      <p:ext uri="{BB962C8B-B14F-4D97-AF65-F5344CB8AC3E}">
        <p14:creationId xmlns:p14="http://schemas.microsoft.com/office/powerpoint/2010/main" val="2717182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103808" y="940159"/>
            <a:ext cx="5512158" cy="5022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577375" y="1448873"/>
            <a:ext cx="991673" cy="573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106473" y="2569336"/>
            <a:ext cx="2646608" cy="254357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40558" y="6121620"/>
            <a:ext cx="507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Already educated at birth; only recognize one thing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72777" y="173865"/>
            <a:ext cx="220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 cell</a:t>
            </a:r>
          </a:p>
        </p:txBody>
      </p:sp>
      <p:sp>
        <p:nvSpPr>
          <p:cNvPr id="2" name="Oval 1"/>
          <p:cNvSpPr/>
          <p:nvPr/>
        </p:nvSpPr>
        <p:spPr>
          <a:xfrm rot="17975906">
            <a:off x="1678272" y="1271788"/>
            <a:ext cx="1798203" cy="35416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076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103808" y="940159"/>
            <a:ext cx="5512158" cy="5022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577375" y="1448873"/>
            <a:ext cx="991673" cy="573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106473" y="2569336"/>
            <a:ext cx="2646608" cy="254357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40558" y="6121620"/>
            <a:ext cx="507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Already educated at birth; only recognize one thing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72777" y="173865"/>
            <a:ext cx="220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 cell</a:t>
            </a:r>
          </a:p>
        </p:txBody>
      </p:sp>
      <p:sp>
        <p:nvSpPr>
          <p:cNvPr id="3" name="Heart 2"/>
          <p:cNvSpPr/>
          <p:nvPr/>
        </p:nvSpPr>
        <p:spPr>
          <a:xfrm rot="17909313">
            <a:off x="2176530" y="890098"/>
            <a:ext cx="437882" cy="927279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44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103808" y="940159"/>
            <a:ext cx="5512158" cy="5022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577375" y="1448873"/>
            <a:ext cx="991673" cy="573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106473" y="2569336"/>
            <a:ext cx="2646608" cy="254357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40558" y="6121620"/>
            <a:ext cx="507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Already educated at birth; only recognize one thing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72777" y="173865"/>
            <a:ext cx="220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 cell</a:t>
            </a:r>
          </a:p>
        </p:txBody>
      </p:sp>
      <p:sp>
        <p:nvSpPr>
          <p:cNvPr id="11" name="Teardrop 10"/>
          <p:cNvSpPr/>
          <p:nvPr/>
        </p:nvSpPr>
        <p:spPr>
          <a:xfrm rot="15475933">
            <a:off x="1714660" y="803766"/>
            <a:ext cx="1056067" cy="997038"/>
          </a:xfrm>
          <a:prstGeom prst="teardrop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99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n 5"/>
          <p:cNvSpPr/>
          <p:nvPr/>
        </p:nvSpPr>
        <p:spPr>
          <a:xfrm>
            <a:off x="4571999" y="1693573"/>
            <a:ext cx="7295882" cy="6159623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099" y="389422"/>
            <a:ext cx="4841620" cy="33518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45789">
            <a:off x="5404450" y="3097370"/>
            <a:ext cx="4624806" cy="344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55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848" y="1564783"/>
            <a:ext cx="3387666" cy="25215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919" y="1714036"/>
            <a:ext cx="3387666" cy="25215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927557">
            <a:off x="548892" y="2333701"/>
            <a:ext cx="3387666" cy="25215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9" y="3655245"/>
            <a:ext cx="3387666" cy="25215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1646">
            <a:off x="3264664" y="735088"/>
            <a:ext cx="3387666" cy="25215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32" y="4336465"/>
            <a:ext cx="3387666" cy="25215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669" y="4058992"/>
            <a:ext cx="3387666" cy="25215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777" y="2974804"/>
            <a:ext cx="3387666" cy="252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77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5421" y="-69727"/>
            <a:ext cx="11863382" cy="6880309"/>
            <a:chOff x="175421" y="-69727"/>
            <a:chExt cx="11863382" cy="6880309"/>
          </a:xfrm>
        </p:grpSpPr>
        <p:grpSp>
          <p:nvGrpSpPr>
            <p:cNvPr id="9" name="Group 8"/>
            <p:cNvGrpSpPr/>
            <p:nvPr/>
          </p:nvGrpSpPr>
          <p:grpSpPr>
            <a:xfrm>
              <a:off x="1790007" y="947651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" name="Oval 3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960868" y="3746269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Oval 1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12866" y="979890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Oval 1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017497" y="81742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Oval 2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solidFill>
                <a:srgbClr val="7030A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015538" y="3441469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Oval 2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4293187" y="3441469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Oval 3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165726" y="669221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Oval 3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6389046" y="662247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Oval 4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5909002" y="2255602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Oval 5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4531861" y="2287841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1" name="Oval 6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7136492" y="1389693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Oval 6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8284721" y="1977172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1" name="Oval 7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10508041" y="1970198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Oval 7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0" name="Group 229"/>
            <p:cNvGrpSpPr/>
            <p:nvPr/>
          </p:nvGrpSpPr>
          <p:grpSpPr>
            <a:xfrm>
              <a:off x="2273713" y="1706216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1" name="Oval 23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5" name="Group 234"/>
            <p:cNvGrpSpPr/>
            <p:nvPr/>
          </p:nvGrpSpPr>
          <p:grpSpPr>
            <a:xfrm>
              <a:off x="896572" y="1738455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6" name="Oval 23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Oval 23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Oval 23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0" name="Group 239"/>
            <p:cNvGrpSpPr/>
            <p:nvPr/>
          </p:nvGrpSpPr>
          <p:grpSpPr>
            <a:xfrm>
              <a:off x="3501203" y="840307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41" name="Oval 24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5" name="Group 244"/>
            <p:cNvGrpSpPr/>
            <p:nvPr/>
          </p:nvGrpSpPr>
          <p:grpSpPr>
            <a:xfrm>
              <a:off x="4649432" y="1427786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46" name="Oval 24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0" name="Group 249"/>
            <p:cNvGrpSpPr/>
            <p:nvPr/>
          </p:nvGrpSpPr>
          <p:grpSpPr>
            <a:xfrm>
              <a:off x="6872752" y="1420812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51" name="Oval 25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5" name="Group 254"/>
            <p:cNvGrpSpPr/>
            <p:nvPr/>
          </p:nvGrpSpPr>
          <p:grpSpPr>
            <a:xfrm>
              <a:off x="5436439" y="4313410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56" name="Oval 25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0" name="Group 259"/>
            <p:cNvGrpSpPr/>
            <p:nvPr/>
          </p:nvGrpSpPr>
          <p:grpSpPr>
            <a:xfrm>
              <a:off x="4059298" y="4345649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61" name="Oval 26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2" name="Oval 26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Oval 26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5" name="Group 264"/>
            <p:cNvGrpSpPr/>
            <p:nvPr/>
          </p:nvGrpSpPr>
          <p:grpSpPr>
            <a:xfrm>
              <a:off x="6663929" y="3447501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66" name="Oval 26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0" name="Group 269"/>
            <p:cNvGrpSpPr/>
            <p:nvPr/>
          </p:nvGrpSpPr>
          <p:grpSpPr>
            <a:xfrm>
              <a:off x="7812158" y="4034980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71" name="Oval 27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5" name="Group 274"/>
            <p:cNvGrpSpPr/>
            <p:nvPr/>
          </p:nvGrpSpPr>
          <p:grpSpPr>
            <a:xfrm>
              <a:off x="10035478" y="4028006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76" name="Oval 27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solidFill>
                <a:srgbClr val="7030A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Oval 27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0" name="Group 279"/>
            <p:cNvGrpSpPr/>
            <p:nvPr/>
          </p:nvGrpSpPr>
          <p:grpSpPr>
            <a:xfrm>
              <a:off x="5804198" y="796182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81" name="Oval 28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2" name="Oval 28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Oval 28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28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5" name="Group 284"/>
            <p:cNvGrpSpPr/>
            <p:nvPr/>
          </p:nvGrpSpPr>
          <p:grpSpPr>
            <a:xfrm>
              <a:off x="4427057" y="828421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86" name="Oval 28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7" name="Oval 28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8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28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0" name="Group 289"/>
            <p:cNvGrpSpPr/>
            <p:nvPr/>
          </p:nvGrpSpPr>
          <p:grpSpPr>
            <a:xfrm>
              <a:off x="7031688" y="-69727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91" name="Oval 29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solidFill>
                <a:srgbClr val="7030A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2" name="Oval 29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29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5" name="Group 294"/>
            <p:cNvGrpSpPr/>
            <p:nvPr/>
          </p:nvGrpSpPr>
          <p:grpSpPr>
            <a:xfrm>
              <a:off x="8179917" y="517752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96" name="Oval 29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solidFill>
                <a:srgbClr val="7030A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7" name="Oval 29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Oval 29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29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0" name="Group 299"/>
            <p:cNvGrpSpPr/>
            <p:nvPr/>
          </p:nvGrpSpPr>
          <p:grpSpPr>
            <a:xfrm>
              <a:off x="10403984" y="512075"/>
              <a:ext cx="1003069" cy="2189018"/>
              <a:chOff x="1790754" y="948948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01" name="Oval 300"/>
              <p:cNvSpPr/>
              <p:nvPr/>
            </p:nvSpPr>
            <p:spPr>
              <a:xfrm>
                <a:off x="1790754" y="948948"/>
                <a:ext cx="1003069" cy="2189018"/>
              </a:xfrm>
              <a:prstGeom prst="ellipse">
                <a:avLst/>
              </a:prstGeom>
              <a:solidFill>
                <a:srgbClr val="7030A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2" name="Oval 30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Oval 30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Oval 30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5" name="Group 304"/>
            <p:cNvGrpSpPr/>
            <p:nvPr/>
          </p:nvGrpSpPr>
          <p:grpSpPr>
            <a:xfrm rot="20654801">
              <a:off x="1772178" y="3161844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06" name="Oval 30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7" name="Oval 30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30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30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0" name="Group 309"/>
            <p:cNvGrpSpPr/>
            <p:nvPr/>
          </p:nvGrpSpPr>
          <p:grpSpPr>
            <a:xfrm rot="20654801">
              <a:off x="395037" y="3194083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11" name="Oval 31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2" name="Oval 31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Oval 31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5" name="Group 314"/>
            <p:cNvGrpSpPr/>
            <p:nvPr/>
          </p:nvGrpSpPr>
          <p:grpSpPr>
            <a:xfrm rot="20654801">
              <a:off x="2999668" y="2295935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16" name="Oval 31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7" name="Oval 31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0" name="Group 319"/>
            <p:cNvGrpSpPr/>
            <p:nvPr/>
          </p:nvGrpSpPr>
          <p:grpSpPr>
            <a:xfrm rot="20654801">
              <a:off x="4147897" y="2883414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21" name="Oval 32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solidFill>
                <a:srgbClr val="7030A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2" name="Oval 32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5" name="Group 324"/>
            <p:cNvGrpSpPr/>
            <p:nvPr/>
          </p:nvGrpSpPr>
          <p:grpSpPr>
            <a:xfrm rot="20654801">
              <a:off x="6371217" y="2876440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26" name="Oval 32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7" name="Oval 32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Oval 32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0" name="Group 329"/>
            <p:cNvGrpSpPr/>
            <p:nvPr/>
          </p:nvGrpSpPr>
          <p:grpSpPr>
            <a:xfrm rot="20654801">
              <a:off x="6436695" y="2313088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31" name="Oval 33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2" name="Oval 33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5" name="Group 334"/>
            <p:cNvGrpSpPr/>
            <p:nvPr/>
          </p:nvGrpSpPr>
          <p:grpSpPr>
            <a:xfrm rot="20654801">
              <a:off x="5059554" y="2345327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36" name="Oval 33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7" name="Oval 33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Oval 33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Oval 33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0" name="Group 339"/>
            <p:cNvGrpSpPr/>
            <p:nvPr/>
          </p:nvGrpSpPr>
          <p:grpSpPr>
            <a:xfrm rot="20654801">
              <a:off x="7664185" y="1447179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41" name="Oval 34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solidFill>
                <a:srgbClr val="7030A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2" name="Oval 34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5" name="Group 344"/>
            <p:cNvGrpSpPr/>
            <p:nvPr/>
          </p:nvGrpSpPr>
          <p:grpSpPr>
            <a:xfrm rot="20654801">
              <a:off x="8812414" y="2034658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46" name="Oval 34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7" name="Oval 34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rot="20654801">
              <a:off x="11035734" y="2027684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51" name="Oval 35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solidFill>
                <a:srgbClr val="7030A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2" name="Oval 35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Oval 35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35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5" name="Group 354"/>
            <p:cNvGrpSpPr/>
            <p:nvPr/>
          </p:nvGrpSpPr>
          <p:grpSpPr>
            <a:xfrm rot="722746">
              <a:off x="6314545" y="4589325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56" name="Oval 35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solidFill>
                <a:srgbClr val="7030A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7" name="Oval 35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Oval 35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Oval 35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0" name="Group 359"/>
            <p:cNvGrpSpPr/>
            <p:nvPr/>
          </p:nvGrpSpPr>
          <p:grpSpPr>
            <a:xfrm rot="722746">
              <a:off x="4937404" y="4621564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61" name="Oval 36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solidFill>
                <a:srgbClr val="7030A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2" name="Oval 36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5" name="Group 364"/>
            <p:cNvGrpSpPr/>
            <p:nvPr/>
          </p:nvGrpSpPr>
          <p:grpSpPr>
            <a:xfrm rot="722746">
              <a:off x="7542035" y="3723416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66" name="Oval 36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7" name="Oval 36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Oval 36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0" name="Group 369"/>
            <p:cNvGrpSpPr/>
            <p:nvPr/>
          </p:nvGrpSpPr>
          <p:grpSpPr>
            <a:xfrm rot="722746">
              <a:off x="8690264" y="4310895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71" name="Oval 37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solidFill>
                <a:srgbClr val="7030A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2" name="Oval 37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Oval 37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Oval 37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5" name="Group 374"/>
            <p:cNvGrpSpPr/>
            <p:nvPr/>
          </p:nvGrpSpPr>
          <p:grpSpPr>
            <a:xfrm rot="722746">
              <a:off x="10913584" y="4303921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76" name="Oval 37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solidFill>
                <a:srgbClr val="7030A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7" name="Oval 37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Oval 37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Oval 37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0" name="Group 379"/>
            <p:cNvGrpSpPr/>
            <p:nvPr/>
          </p:nvGrpSpPr>
          <p:grpSpPr>
            <a:xfrm rot="722746">
              <a:off x="1552562" y="4351408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81" name="Oval 38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solidFill>
                <a:srgbClr val="7030A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2" name="Oval 38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Oval 38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Oval 38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5" name="Group 384"/>
            <p:cNvGrpSpPr/>
            <p:nvPr/>
          </p:nvGrpSpPr>
          <p:grpSpPr>
            <a:xfrm rot="722746">
              <a:off x="175421" y="4383647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86" name="Oval 38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7" name="Oval 38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Oval 38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0" name="Group 389"/>
            <p:cNvGrpSpPr/>
            <p:nvPr/>
          </p:nvGrpSpPr>
          <p:grpSpPr>
            <a:xfrm rot="722746">
              <a:off x="2780052" y="3485499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91" name="Oval 39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2" name="Oval 39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Oval 39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5" name="Group 394"/>
            <p:cNvGrpSpPr/>
            <p:nvPr/>
          </p:nvGrpSpPr>
          <p:grpSpPr>
            <a:xfrm rot="722746">
              <a:off x="3928281" y="4072978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96" name="Oval 39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7" name="Oval 39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Oval 39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Oval 39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0" name="Group 399"/>
            <p:cNvGrpSpPr/>
            <p:nvPr/>
          </p:nvGrpSpPr>
          <p:grpSpPr>
            <a:xfrm rot="722746">
              <a:off x="6151601" y="4066004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01" name="Oval 40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solidFill>
                <a:srgbClr val="7030A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2" name="Oval 40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Oval 40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Oval 40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5" name="Group 404"/>
            <p:cNvGrpSpPr/>
            <p:nvPr/>
          </p:nvGrpSpPr>
          <p:grpSpPr>
            <a:xfrm rot="722746">
              <a:off x="3997026" y="934130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06" name="Oval 40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7" name="Oval 40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Oval 40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Oval 40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0" name="Group 409"/>
            <p:cNvGrpSpPr/>
            <p:nvPr/>
          </p:nvGrpSpPr>
          <p:grpSpPr>
            <a:xfrm rot="722746">
              <a:off x="2619885" y="966369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11" name="Oval 41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2" name="Oval 41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Oval 41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Oval 41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5" name="Group 414"/>
            <p:cNvGrpSpPr/>
            <p:nvPr/>
          </p:nvGrpSpPr>
          <p:grpSpPr>
            <a:xfrm rot="722746">
              <a:off x="5224516" y="68221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16" name="Oval 41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solidFill>
                <a:srgbClr val="7030A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7" name="Oval 41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Oval 41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Oval 41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0" name="Group 419"/>
            <p:cNvGrpSpPr/>
            <p:nvPr/>
          </p:nvGrpSpPr>
          <p:grpSpPr>
            <a:xfrm rot="722746">
              <a:off x="6372745" y="655700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21" name="Oval 42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solidFill>
                <a:srgbClr val="7030A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2" name="Oval 42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Oval 42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Oval 42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5" name="Group 424"/>
            <p:cNvGrpSpPr/>
            <p:nvPr/>
          </p:nvGrpSpPr>
          <p:grpSpPr>
            <a:xfrm rot="722746">
              <a:off x="8596065" y="648726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26" name="Oval 42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solidFill>
                <a:srgbClr val="7030A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7" name="Oval 42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Oval 42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Oval 42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30" name="Picture 4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848" y="1564783"/>
            <a:ext cx="3387666" cy="2521535"/>
          </a:xfrm>
          <a:prstGeom prst="rect">
            <a:avLst/>
          </a:prstGeom>
        </p:spPr>
      </p:pic>
      <p:pic>
        <p:nvPicPr>
          <p:cNvPr id="431" name="Picture 4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919" y="1714036"/>
            <a:ext cx="3387666" cy="2521535"/>
          </a:xfrm>
          <a:prstGeom prst="rect">
            <a:avLst/>
          </a:prstGeom>
        </p:spPr>
      </p:pic>
      <p:pic>
        <p:nvPicPr>
          <p:cNvPr id="432" name="Picture 4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927557">
            <a:off x="548892" y="2333701"/>
            <a:ext cx="3387666" cy="2521535"/>
          </a:xfrm>
          <a:prstGeom prst="rect">
            <a:avLst/>
          </a:prstGeom>
        </p:spPr>
      </p:pic>
      <p:pic>
        <p:nvPicPr>
          <p:cNvPr id="433" name="Picture 4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1646">
            <a:off x="3264664" y="735088"/>
            <a:ext cx="3387666" cy="2521535"/>
          </a:xfrm>
          <a:prstGeom prst="rect">
            <a:avLst/>
          </a:prstGeom>
        </p:spPr>
      </p:pic>
      <p:pic>
        <p:nvPicPr>
          <p:cNvPr id="434" name="Picture 4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777" y="2974804"/>
            <a:ext cx="3387666" cy="252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7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n 10"/>
          <p:cNvSpPr/>
          <p:nvPr/>
        </p:nvSpPr>
        <p:spPr>
          <a:xfrm>
            <a:off x="1371600" y="-1047750"/>
            <a:ext cx="6657975" cy="5995604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1646">
            <a:off x="6619787" y="3118572"/>
            <a:ext cx="5017633" cy="37347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823" y="-19049"/>
            <a:ext cx="5297711" cy="36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61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5421" y="-69727"/>
            <a:ext cx="11863382" cy="6880309"/>
            <a:chOff x="175421" y="-69727"/>
            <a:chExt cx="11863382" cy="6880309"/>
          </a:xfrm>
        </p:grpSpPr>
        <p:grpSp>
          <p:nvGrpSpPr>
            <p:cNvPr id="9" name="Group 8"/>
            <p:cNvGrpSpPr/>
            <p:nvPr/>
          </p:nvGrpSpPr>
          <p:grpSpPr>
            <a:xfrm>
              <a:off x="1790007" y="947651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" name="Oval 3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960868" y="3746269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Oval 1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12866" y="979890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Oval 1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017497" y="81742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Oval 2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015538" y="3441469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Oval 2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4293187" y="3441469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Oval 3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165726" y="669221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Oval 3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6389046" y="662247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Oval 4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5909002" y="2255602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Oval 5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4531861" y="2287841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1" name="Oval 6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7136492" y="1389693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Oval 6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8284721" y="1977172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1" name="Oval 7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10508041" y="1970198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Oval 7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0" name="Group 229"/>
            <p:cNvGrpSpPr/>
            <p:nvPr/>
          </p:nvGrpSpPr>
          <p:grpSpPr>
            <a:xfrm>
              <a:off x="2273713" y="1706216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1" name="Oval 23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5" name="Group 234"/>
            <p:cNvGrpSpPr/>
            <p:nvPr/>
          </p:nvGrpSpPr>
          <p:grpSpPr>
            <a:xfrm>
              <a:off x="896572" y="1738455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6" name="Oval 23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Oval 23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Oval 23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0" name="Group 239"/>
            <p:cNvGrpSpPr/>
            <p:nvPr/>
          </p:nvGrpSpPr>
          <p:grpSpPr>
            <a:xfrm>
              <a:off x="3501203" y="840307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41" name="Oval 24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5" name="Group 244"/>
            <p:cNvGrpSpPr/>
            <p:nvPr/>
          </p:nvGrpSpPr>
          <p:grpSpPr>
            <a:xfrm>
              <a:off x="4649432" y="1427786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46" name="Oval 24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0" name="Group 249"/>
            <p:cNvGrpSpPr/>
            <p:nvPr/>
          </p:nvGrpSpPr>
          <p:grpSpPr>
            <a:xfrm>
              <a:off x="6872752" y="1420812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51" name="Oval 25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5" name="Group 254"/>
            <p:cNvGrpSpPr/>
            <p:nvPr/>
          </p:nvGrpSpPr>
          <p:grpSpPr>
            <a:xfrm>
              <a:off x="5436439" y="4313410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56" name="Oval 25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0" name="Group 259"/>
            <p:cNvGrpSpPr/>
            <p:nvPr/>
          </p:nvGrpSpPr>
          <p:grpSpPr>
            <a:xfrm>
              <a:off x="4059298" y="4345649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61" name="Oval 26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2" name="Oval 26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Oval 26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5" name="Group 264"/>
            <p:cNvGrpSpPr/>
            <p:nvPr/>
          </p:nvGrpSpPr>
          <p:grpSpPr>
            <a:xfrm>
              <a:off x="6663929" y="3447501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66" name="Oval 26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0" name="Group 269"/>
            <p:cNvGrpSpPr/>
            <p:nvPr/>
          </p:nvGrpSpPr>
          <p:grpSpPr>
            <a:xfrm>
              <a:off x="7812158" y="4034980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71" name="Oval 27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5" name="Group 274"/>
            <p:cNvGrpSpPr/>
            <p:nvPr/>
          </p:nvGrpSpPr>
          <p:grpSpPr>
            <a:xfrm>
              <a:off x="10035478" y="4028006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76" name="Oval 27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Oval 27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0" name="Group 279"/>
            <p:cNvGrpSpPr/>
            <p:nvPr/>
          </p:nvGrpSpPr>
          <p:grpSpPr>
            <a:xfrm>
              <a:off x="5804198" y="796182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81" name="Oval 28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2" name="Oval 28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Oval 28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28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5" name="Group 284"/>
            <p:cNvGrpSpPr/>
            <p:nvPr/>
          </p:nvGrpSpPr>
          <p:grpSpPr>
            <a:xfrm>
              <a:off x="4427057" y="828421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86" name="Oval 28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7" name="Oval 28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8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28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0" name="Group 289"/>
            <p:cNvGrpSpPr/>
            <p:nvPr/>
          </p:nvGrpSpPr>
          <p:grpSpPr>
            <a:xfrm>
              <a:off x="7031688" y="-69727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91" name="Oval 29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2" name="Oval 29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29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5" name="Group 294"/>
            <p:cNvGrpSpPr/>
            <p:nvPr/>
          </p:nvGrpSpPr>
          <p:grpSpPr>
            <a:xfrm>
              <a:off x="8179917" y="517752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96" name="Oval 29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7" name="Oval 29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Oval 29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29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0" name="Group 299"/>
            <p:cNvGrpSpPr/>
            <p:nvPr/>
          </p:nvGrpSpPr>
          <p:grpSpPr>
            <a:xfrm>
              <a:off x="10403984" y="512075"/>
              <a:ext cx="1003069" cy="2189018"/>
              <a:chOff x="1790754" y="948948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01" name="Oval 300"/>
              <p:cNvSpPr/>
              <p:nvPr/>
            </p:nvSpPr>
            <p:spPr>
              <a:xfrm>
                <a:off x="1790754" y="948948"/>
                <a:ext cx="1003069" cy="218901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2" name="Oval 30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Oval 30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Oval 30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5" name="Group 304"/>
            <p:cNvGrpSpPr/>
            <p:nvPr/>
          </p:nvGrpSpPr>
          <p:grpSpPr>
            <a:xfrm rot="20654801">
              <a:off x="1772178" y="3161844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06" name="Oval 30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7" name="Oval 30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30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30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0" name="Group 309"/>
            <p:cNvGrpSpPr/>
            <p:nvPr/>
          </p:nvGrpSpPr>
          <p:grpSpPr>
            <a:xfrm rot="20654801">
              <a:off x="395037" y="3194083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11" name="Oval 31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2" name="Oval 31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Oval 31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5" name="Group 314"/>
            <p:cNvGrpSpPr/>
            <p:nvPr/>
          </p:nvGrpSpPr>
          <p:grpSpPr>
            <a:xfrm rot="20654801">
              <a:off x="2999668" y="2295935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16" name="Oval 31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7" name="Oval 31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0" name="Group 319"/>
            <p:cNvGrpSpPr/>
            <p:nvPr/>
          </p:nvGrpSpPr>
          <p:grpSpPr>
            <a:xfrm rot="20654801">
              <a:off x="4147897" y="2883414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21" name="Oval 32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2" name="Oval 32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5" name="Group 324"/>
            <p:cNvGrpSpPr/>
            <p:nvPr/>
          </p:nvGrpSpPr>
          <p:grpSpPr>
            <a:xfrm rot="20654801">
              <a:off x="6371217" y="2876440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26" name="Oval 32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7" name="Oval 32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Oval 32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0" name="Group 329"/>
            <p:cNvGrpSpPr/>
            <p:nvPr/>
          </p:nvGrpSpPr>
          <p:grpSpPr>
            <a:xfrm rot="20654801">
              <a:off x="6436695" y="2313088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31" name="Oval 33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2" name="Oval 33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5" name="Group 334"/>
            <p:cNvGrpSpPr/>
            <p:nvPr/>
          </p:nvGrpSpPr>
          <p:grpSpPr>
            <a:xfrm rot="20654801">
              <a:off x="5059554" y="2345327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36" name="Oval 33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7" name="Oval 33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Oval 33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Oval 33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0" name="Group 339"/>
            <p:cNvGrpSpPr/>
            <p:nvPr/>
          </p:nvGrpSpPr>
          <p:grpSpPr>
            <a:xfrm rot="20654801">
              <a:off x="7664185" y="1447179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41" name="Oval 34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2" name="Oval 34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5" name="Group 344"/>
            <p:cNvGrpSpPr/>
            <p:nvPr/>
          </p:nvGrpSpPr>
          <p:grpSpPr>
            <a:xfrm rot="20654801">
              <a:off x="8812414" y="2034658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46" name="Oval 34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7" name="Oval 34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rot="20654801">
              <a:off x="11035734" y="2027684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51" name="Oval 35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2" name="Oval 35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Oval 35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35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5" name="Group 354"/>
            <p:cNvGrpSpPr/>
            <p:nvPr/>
          </p:nvGrpSpPr>
          <p:grpSpPr>
            <a:xfrm rot="722746">
              <a:off x="6314545" y="4589325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56" name="Oval 35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7" name="Oval 35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Oval 35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Oval 35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0" name="Group 359"/>
            <p:cNvGrpSpPr/>
            <p:nvPr/>
          </p:nvGrpSpPr>
          <p:grpSpPr>
            <a:xfrm rot="722746">
              <a:off x="4937404" y="4621564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61" name="Oval 36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2" name="Oval 36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5" name="Group 364"/>
            <p:cNvGrpSpPr/>
            <p:nvPr/>
          </p:nvGrpSpPr>
          <p:grpSpPr>
            <a:xfrm rot="722746">
              <a:off x="7542035" y="3723416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66" name="Oval 36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7" name="Oval 36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Oval 36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0" name="Group 369"/>
            <p:cNvGrpSpPr/>
            <p:nvPr/>
          </p:nvGrpSpPr>
          <p:grpSpPr>
            <a:xfrm rot="722746">
              <a:off x="8690264" y="4310895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71" name="Oval 37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2" name="Oval 37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Oval 37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Oval 37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5" name="Group 374"/>
            <p:cNvGrpSpPr/>
            <p:nvPr/>
          </p:nvGrpSpPr>
          <p:grpSpPr>
            <a:xfrm rot="722746">
              <a:off x="10913584" y="4303921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76" name="Oval 37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7" name="Oval 37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Oval 37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Oval 37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0" name="Group 379"/>
            <p:cNvGrpSpPr/>
            <p:nvPr/>
          </p:nvGrpSpPr>
          <p:grpSpPr>
            <a:xfrm rot="722746">
              <a:off x="1552562" y="4351408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81" name="Oval 38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2" name="Oval 38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Oval 38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Oval 38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5" name="Group 384"/>
            <p:cNvGrpSpPr/>
            <p:nvPr/>
          </p:nvGrpSpPr>
          <p:grpSpPr>
            <a:xfrm rot="722746">
              <a:off x="175421" y="4383647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86" name="Oval 38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7" name="Oval 38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Oval 38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0" name="Group 389"/>
            <p:cNvGrpSpPr/>
            <p:nvPr/>
          </p:nvGrpSpPr>
          <p:grpSpPr>
            <a:xfrm rot="722746">
              <a:off x="2780052" y="3485499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91" name="Oval 39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2" name="Oval 39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Oval 39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5" name="Group 394"/>
            <p:cNvGrpSpPr/>
            <p:nvPr/>
          </p:nvGrpSpPr>
          <p:grpSpPr>
            <a:xfrm rot="722746">
              <a:off x="3928281" y="4072978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96" name="Oval 39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7" name="Oval 39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Oval 39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Oval 39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0" name="Group 399"/>
            <p:cNvGrpSpPr/>
            <p:nvPr/>
          </p:nvGrpSpPr>
          <p:grpSpPr>
            <a:xfrm rot="722746">
              <a:off x="6151601" y="4066004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01" name="Oval 40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2" name="Oval 40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Oval 40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Oval 40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5" name="Group 404"/>
            <p:cNvGrpSpPr/>
            <p:nvPr/>
          </p:nvGrpSpPr>
          <p:grpSpPr>
            <a:xfrm rot="722746">
              <a:off x="3997026" y="934130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06" name="Oval 40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7" name="Oval 40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Oval 40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Oval 40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0" name="Group 409"/>
            <p:cNvGrpSpPr/>
            <p:nvPr/>
          </p:nvGrpSpPr>
          <p:grpSpPr>
            <a:xfrm rot="722746">
              <a:off x="2619885" y="966369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11" name="Oval 41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2" name="Oval 41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Oval 41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Oval 41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5" name="Group 414"/>
            <p:cNvGrpSpPr/>
            <p:nvPr/>
          </p:nvGrpSpPr>
          <p:grpSpPr>
            <a:xfrm rot="722746">
              <a:off x="5224516" y="68221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16" name="Oval 41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7" name="Oval 41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Oval 41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Oval 41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0" name="Group 419"/>
            <p:cNvGrpSpPr/>
            <p:nvPr/>
          </p:nvGrpSpPr>
          <p:grpSpPr>
            <a:xfrm rot="722746">
              <a:off x="6372745" y="655700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21" name="Oval 420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2" name="Oval 421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Oval 422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Oval 423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5" name="Group 424"/>
            <p:cNvGrpSpPr/>
            <p:nvPr/>
          </p:nvGrpSpPr>
          <p:grpSpPr>
            <a:xfrm rot="722746">
              <a:off x="8596065" y="648726"/>
              <a:ext cx="1003069" cy="2189018"/>
              <a:chOff x="1790007" y="947651"/>
              <a:chExt cx="1003069" cy="2189018"/>
            </a:xfr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26" name="Oval 425"/>
              <p:cNvSpPr/>
              <p:nvPr/>
            </p:nvSpPr>
            <p:spPr>
              <a:xfrm>
                <a:off x="1790007" y="947651"/>
                <a:ext cx="1003069" cy="218901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7" name="Oval 426"/>
              <p:cNvSpPr/>
              <p:nvPr/>
            </p:nvSpPr>
            <p:spPr>
              <a:xfrm>
                <a:off x="2044931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Oval 427"/>
              <p:cNvSpPr/>
              <p:nvPr/>
            </p:nvSpPr>
            <p:spPr>
              <a:xfrm>
                <a:off x="2358043" y="1252451"/>
                <a:ext cx="121920" cy="94211"/>
              </a:xfrm>
              <a:prstGeom prst="ellipse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Oval 428"/>
              <p:cNvSpPr/>
              <p:nvPr/>
            </p:nvSpPr>
            <p:spPr>
              <a:xfrm>
                <a:off x="2123580" y="1492774"/>
                <a:ext cx="275053" cy="23711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30" name="Picture 4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848" y="1564783"/>
            <a:ext cx="3387666" cy="2521535"/>
          </a:xfrm>
          <a:prstGeom prst="rect">
            <a:avLst/>
          </a:prstGeom>
        </p:spPr>
      </p:pic>
      <p:pic>
        <p:nvPicPr>
          <p:cNvPr id="431" name="Picture 4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919" y="1714036"/>
            <a:ext cx="3387666" cy="2521535"/>
          </a:xfrm>
          <a:prstGeom prst="rect">
            <a:avLst/>
          </a:prstGeom>
        </p:spPr>
      </p:pic>
      <p:pic>
        <p:nvPicPr>
          <p:cNvPr id="432" name="Picture 4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927557">
            <a:off x="548892" y="2333701"/>
            <a:ext cx="3387666" cy="2521535"/>
          </a:xfrm>
          <a:prstGeom prst="rect">
            <a:avLst/>
          </a:prstGeom>
        </p:spPr>
      </p:pic>
      <p:pic>
        <p:nvPicPr>
          <p:cNvPr id="433" name="Picture 4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1646">
            <a:off x="3264664" y="735088"/>
            <a:ext cx="3387666" cy="2521535"/>
          </a:xfrm>
          <a:prstGeom prst="rect">
            <a:avLst/>
          </a:prstGeom>
        </p:spPr>
      </p:pic>
      <p:pic>
        <p:nvPicPr>
          <p:cNvPr id="434" name="Picture 4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777" y="2974804"/>
            <a:ext cx="3387666" cy="25215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458" y="4331273"/>
            <a:ext cx="3199347" cy="2216307"/>
          </a:xfrm>
          <a:prstGeom prst="rect">
            <a:avLst/>
          </a:prstGeom>
        </p:spPr>
      </p:pic>
      <p:pic>
        <p:nvPicPr>
          <p:cNvPr id="444" name="Picture 4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073" y="3149065"/>
            <a:ext cx="3199347" cy="2216307"/>
          </a:xfrm>
          <a:prstGeom prst="rect">
            <a:avLst/>
          </a:prstGeom>
        </p:spPr>
      </p:pic>
      <p:pic>
        <p:nvPicPr>
          <p:cNvPr id="445" name="Picture 4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695" y="4130437"/>
            <a:ext cx="3199347" cy="2216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886042">
            <a:off x="783663" y="4008046"/>
            <a:ext cx="834747" cy="693780"/>
          </a:xfrm>
          <a:prstGeom prst="rect">
            <a:avLst/>
          </a:prstGeom>
        </p:spPr>
      </p:pic>
      <p:pic>
        <p:nvPicPr>
          <p:cNvPr id="438" name="Picture 4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01760">
            <a:off x="1078312" y="4646165"/>
            <a:ext cx="834747" cy="693780"/>
          </a:xfrm>
          <a:prstGeom prst="rect">
            <a:avLst/>
          </a:prstGeom>
        </p:spPr>
      </p:pic>
      <p:pic>
        <p:nvPicPr>
          <p:cNvPr id="439" name="Picture 4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027581">
            <a:off x="-71182" y="4072983"/>
            <a:ext cx="834747" cy="693780"/>
          </a:xfrm>
          <a:prstGeom prst="rect">
            <a:avLst/>
          </a:prstGeom>
        </p:spPr>
      </p:pic>
      <p:pic>
        <p:nvPicPr>
          <p:cNvPr id="440" name="Picture 4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66068">
            <a:off x="599566" y="6164878"/>
            <a:ext cx="834747" cy="693780"/>
          </a:xfrm>
          <a:prstGeom prst="rect">
            <a:avLst/>
          </a:prstGeom>
        </p:spPr>
      </p:pic>
      <p:pic>
        <p:nvPicPr>
          <p:cNvPr id="441" name="Picture 4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403849">
            <a:off x="-320912" y="4360979"/>
            <a:ext cx="834747" cy="693780"/>
          </a:xfrm>
          <a:prstGeom prst="rect">
            <a:avLst/>
          </a:prstGeom>
        </p:spPr>
      </p:pic>
      <p:pic>
        <p:nvPicPr>
          <p:cNvPr id="442" name="Picture 4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767448">
            <a:off x="-532472" y="5095299"/>
            <a:ext cx="834747" cy="693780"/>
          </a:xfrm>
          <a:prstGeom prst="rect">
            <a:avLst/>
          </a:prstGeom>
        </p:spPr>
      </p:pic>
      <p:pic>
        <p:nvPicPr>
          <p:cNvPr id="443" name="Picture 4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12367">
            <a:off x="972570" y="5520015"/>
            <a:ext cx="834747" cy="69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81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264" y="680672"/>
            <a:ext cx="4739558" cy="328326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669" y="4191955"/>
            <a:ext cx="3387666" cy="252153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535" y="351040"/>
            <a:ext cx="3834064" cy="6287886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993891" y="1094190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9" name="Oval 58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1194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90007" y="947651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Oval 3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60868" y="3746269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Oval 10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2866" y="979890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Oval 15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17497" y="81742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Oval 20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15538" y="3441469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Oval 25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293187" y="3441469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Oval 30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165726" y="669221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Oval 35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389046" y="662247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Oval 40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964665" y="2956560"/>
            <a:ext cx="1003069" cy="2189018"/>
            <a:chOff x="1790007" y="947651"/>
            <a:chExt cx="1003069" cy="2189018"/>
          </a:xfr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6" name="Oval 45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910143" y="1916130"/>
            <a:ext cx="1003069" cy="2189018"/>
            <a:chOff x="1790007" y="947651"/>
            <a:chExt cx="1003069" cy="2189018"/>
          </a:xfr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1" name="Oval 50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88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macrophage cartoon pictur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74" y="626011"/>
            <a:ext cx="8328074" cy="5479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2185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90007" y="947651"/>
            <a:ext cx="1003069" cy="2189018"/>
            <a:chOff x="1790007" y="947651"/>
            <a:chExt cx="1003069" cy="2189018"/>
          </a:xfrm>
          <a:solidFill>
            <a:schemeClr val="bg1">
              <a:lumMod val="85000"/>
            </a:schemeClr>
          </a:solidFill>
        </p:grpSpPr>
        <p:sp>
          <p:nvSpPr>
            <p:cNvPr id="4" name="Oval 3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60868" y="3746269"/>
            <a:ext cx="1003069" cy="2189018"/>
            <a:chOff x="1790007" y="947651"/>
            <a:chExt cx="1003069" cy="2189018"/>
          </a:xfrm>
          <a:solidFill>
            <a:schemeClr val="bg1">
              <a:lumMod val="85000"/>
            </a:schemeClr>
          </a:solidFill>
        </p:grpSpPr>
        <p:sp>
          <p:nvSpPr>
            <p:cNvPr id="11" name="Oval 10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2866" y="979890"/>
            <a:ext cx="1003069" cy="2189018"/>
            <a:chOff x="1790007" y="947651"/>
            <a:chExt cx="1003069" cy="2189018"/>
          </a:xfrm>
          <a:solidFill>
            <a:schemeClr val="bg1">
              <a:lumMod val="85000"/>
            </a:schemeClr>
          </a:solidFill>
        </p:grpSpPr>
        <p:sp>
          <p:nvSpPr>
            <p:cNvPr id="16" name="Oval 15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17497" y="81742"/>
            <a:ext cx="1003069" cy="2189018"/>
            <a:chOff x="1790007" y="947651"/>
            <a:chExt cx="1003069" cy="2189018"/>
          </a:xfrm>
          <a:solidFill>
            <a:schemeClr val="bg1">
              <a:lumMod val="85000"/>
            </a:schemeClr>
          </a:solidFill>
        </p:grpSpPr>
        <p:sp>
          <p:nvSpPr>
            <p:cNvPr id="21" name="Oval 20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15538" y="3441469"/>
            <a:ext cx="1003069" cy="2189018"/>
            <a:chOff x="1790007" y="947651"/>
            <a:chExt cx="1003069" cy="2189018"/>
          </a:xfrm>
          <a:solidFill>
            <a:schemeClr val="bg1">
              <a:lumMod val="85000"/>
            </a:schemeClr>
          </a:solidFill>
        </p:grpSpPr>
        <p:sp>
          <p:nvSpPr>
            <p:cNvPr id="26" name="Oval 25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293187" y="3441469"/>
            <a:ext cx="1003069" cy="2189018"/>
            <a:chOff x="1790007" y="947651"/>
            <a:chExt cx="1003069" cy="2189018"/>
          </a:xfrm>
          <a:solidFill>
            <a:schemeClr val="bg1">
              <a:lumMod val="85000"/>
            </a:schemeClr>
          </a:solidFill>
        </p:grpSpPr>
        <p:sp>
          <p:nvSpPr>
            <p:cNvPr id="31" name="Oval 30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165726" y="669221"/>
            <a:ext cx="1003069" cy="2189018"/>
            <a:chOff x="1790007" y="947651"/>
            <a:chExt cx="1003069" cy="2189018"/>
          </a:xfrm>
          <a:solidFill>
            <a:schemeClr val="bg1">
              <a:lumMod val="85000"/>
            </a:schemeClr>
          </a:solidFill>
        </p:grpSpPr>
        <p:sp>
          <p:nvSpPr>
            <p:cNvPr id="36" name="Oval 35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389046" y="662247"/>
            <a:ext cx="1003069" cy="2189018"/>
            <a:chOff x="1790007" y="947651"/>
            <a:chExt cx="1003069" cy="2189018"/>
          </a:xfrm>
          <a:solidFill>
            <a:schemeClr val="bg1">
              <a:lumMod val="85000"/>
            </a:schemeClr>
          </a:solidFill>
        </p:grpSpPr>
        <p:sp>
          <p:nvSpPr>
            <p:cNvPr id="41" name="Oval 40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076335" y="3960614"/>
            <a:ext cx="57666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Innate Immune system</a:t>
            </a:r>
          </a:p>
          <a:p>
            <a:r>
              <a:rPr lang="en-US" sz="3600" dirty="0"/>
              <a:t>No memory</a:t>
            </a:r>
          </a:p>
          <a:p>
            <a:r>
              <a:rPr lang="en-US" sz="3600" dirty="0"/>
              <a:t>Fast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8612366" y="1378901"/>
            <a:ext cx="1003069" cy="2189018"/>
            <a:chOff x="1790007" y="947651"/>
            <a:chExt cx="1003069" cy="2189018"/>
          </a:xfr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6" name="Oval 45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557844" y="338471"/>
            <a:ext cx="1003069" cy="2189018"/>
            <a:chOff x="1790007" y="947651"/>
            <a:chExt cx="1003069" cy="2189018"/>
          </a:xfr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1" name="Oval 50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0738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90007" y="947651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Oval 3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60868" y="3746269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Oval 10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2866" y="979890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Oval 15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17497" y="81742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Oval 20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15538" y="3441469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Oval 25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293187" y="3441469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Oval 30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165726" y="669221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Oval 35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389046" y="662247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Oval 40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909002" y="2255602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6" name="Oval 55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531861" y="2287841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1" name="Oval 60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136492" y="1389693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" name="Oval 65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284721" y="1977172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1" name="Oval 70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0508041" y="1970198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6" name="Oval 75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2273713" y="1706216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1" name="Oval 230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" name="Oval 231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896572" y="1738455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6" name="Oval 235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7" name="Oval 236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3501203" y="840307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1" name="Oval 240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" name="Oval 241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4649432" y="1427786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6" name="Oval 245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" name="Oval 246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Group 249"/>
          <p:cNvGrpSpPr/>
          <p:nvPr/>
        </p:nvGrpSpPr>
        <p:grpSpPr>
          <a:xfrm>
            <a:off x="6872752" y="1420812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1" name="Oval 250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" name="Oval 251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5" name="Group 254"/>
          <p:cNvGrpSpPr/>
          <p:nvPr/>
        </p:nvGrpSpPr>
        <p:grpSpPr>
          <a:xfrm>
            <a:off x="5436439" y="4313410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6" name="Oval 255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7" name="Oval 256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4059298" y="4345649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1" name="Oval 260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" name="Oval 261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6663929" y="3447501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6" name="Oval 265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" name="Oval 266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7812158" y="4034980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1" name="Oval 270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" name="Oval 271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10035478" y="4028006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6" name="Oval 275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" name="Oval 276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0" name="Group 279"/>
          <p:cNvGrpSpPr/>
          <p:nvPr/>
        </p:nvGrpSpPr>
        <p:grpSpPr>
          <a:xfrm>
            <a:off x="5804198" y="796182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1" name="Oval 280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2" name="Oval 281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5" name="Group 284"/>
          <p:cNvGrpSpPr/>
          <p:nvPr/>
        </p:nvGrpSpPr>
        <p:grpSpPr>
          <a:xfrm>
            <a:off x="4427057" y="828421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6" name="Oval 285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7" name="Oval 286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0" name="Group 289"/>
          <p:cNvGrpSpPr/>
          <p:nvPr/>
        </p:nvGrpSpPr>
        <p:grpSpPr>
          <a:xfrm>
            <a:off x="7031688" y="-69727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1" name="Oval 290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2" name="Oval 291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5" name="Group 294"/>
          <p:cNvGrpSpPr/>
          <p:nvPr/>
        </p:nvGrpSpPr>
        <p:grpSpPr>
          <a:xfrm>
            <a:off x="8179917" y="517752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6" name="Oval 295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7" name="Oval 296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0" name="Group 299"/>
          <p:cNvGrpSpPr/>
          <p:nvPr/>
        </p:nvGrpSpPr>
        <p:grpSpPr>
          <a:xfrm>
            <a:off x="10403237" y="510778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1" name="Oval 300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2" name="Oval 301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5" name="Group 304"/>
          <p:cNvGrpSpPr/>
          <p:nvPr/>
        </p:nvGrpSpPr>
        <p:grpSpPr>
          <a:xfrm rot="20654801">
            <a:off x="1772178" y="3161844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6" name="Oval 305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7" name="Oval 306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0" name="Group 309"/>
          <p:cNvGrpSpPr/>
          <p:nvPr/>
        </p:nvGrpSpPr>
        <p:grpSpPr>
          <a:xfrm rot="20654801">
            <a:off x="395037" y="3194083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1" name="Oval 310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2" name="Oval 311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5" name="Group 314"/>
          <p:cNvGrpSpPr/>
          <p:nvPr/>
        </p:nvGrpSpPr>
        <p:grpSpPr>
          <a:xfrm rot="20654801">
            <a:off x="2999668" y="2295935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6" name="Oval 315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7" name="Oval 316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0" name="Group 319"/>
          <p:cNvGrpSpPr/>
          <p:nvPr/>
        </p:nvGrpSpPr>
        <p:grpSpPr>
          <a:xfrm rot="20654801">
            <a:off x="4147897" y="2883414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1" name="Oval 320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2" name="Oval 321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5" name="Group 324"/>
          <p:cNvGrpSpPr/>
          <p:nvPr/>
        </p:nvGrpSpPr>
        <p:grpSpPr>
          <a:xfrm rot="20654801">
            <a:off x="6371217" y="2876440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6" name="Oval 325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7" name="Oval 326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0" name="Group 329"/>
          <p:cNvGrpSpPr/>
          <p:nvPr/>
        </p:nvGrpSpPr>
        <p:grpSpPr>
          <a:xfrm rot="20654801">
            <a:off x="6436695" y="2313088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1" name="Oval 330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2" name="Oval 331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5" name="Group 334"/>
          <p:cNvGrpSpPr/>
          <p:nvPr/>
        </p:nvGrpSpPr>
        <p:grpSpPr>
          <a:xfrm rot="20654801">
            <a:off x="5059554" y="2345327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6" name="Oval 335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7" name="Oval 336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0" name="Group 339"/>
          <p:cNvGrpSpPr/>
          <p:nvPr/>
        </p:nvGrpSpPr>
        <p:grpSpPr>
          <a:xfrm rot="20654801">
            <a:off x="7664185" y="1447179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1" name="Oval 340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2" name="Oval 341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5" name="Group 344"/>
          <p:cNvGrpSpPr/>
          <p:nvPr/>
        </p:nvGrpSpPr>
        <p:grpSpPr>
          <a:xfrm rot="20654801">
            <a:off x="8812414" y="2034658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6" name="Oval 345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7" name="Oval 346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0" name="Group 349"/>
          <p:cNvGrpSpPr/>
          <p:nvPr/>
        </p:nvGrpSpPr>
        <p:grpSpPr>
          <a:xfrm rot="20654801">
            <a:off x="11035734" y="2027684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1" name="Oval 350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2" name="Oval 351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5" name="Group 354"/>
          <p:cNvGrpSpPr/>
          <p:nvPr/>
        </p:nvGrpSpPr>
        <p:grpSpPr>
          <a:xfrm rot="722746">
            <a:off x="6314545" y="4589325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6" name="Oval 355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7" name="Oval 356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0" name="Group 359"/>
          <p:cNvGrpSpPr/>
          <p:nvPr/>
        </p:nvGrpSpPr>
        <p:grpSpPr>
          <a:xfrm rot="722746">
            <a:off x="4937404" y="4621564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1" name="Oval 360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2" name="Oval 361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5" name="Group 364"/>
          <p:cNvGrpSpPr/>
          <p:nvPr/>
        </p:nvGrpSpPr>
        <p:grpSpPr>
          <a:xfrm rot="722746">
            <a:off x="7542035" y="3723416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6" name="Oval 365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7" name="Oval 366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0" name="Group 369"/>
          <p:cNvGrpSpPr/>
          <p:nvPr/>
        </p:nvGrpSpPr>
        <p:grpSpPr>
          <a:xfrm rot="722746">
            <a:off x="8690264" y="4310895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1" name="Oval 370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2" name="Oval 371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5" name="Group 374"/>
          <p:cNvGrpSpPr/>
          <p:nvPr/>
        </p:nvGrpSpPr>
        <p:grpSpPr>
          <a:xfrm rot="722746">
            <a:off x="10913584" y="4303921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6" name="Oval 375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7" name="Oval 376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0" name="Group 379"/>
          <p:cNvGrpSpPr/>
          <p:nvPr/>
        </p:nvGrpSpPr>
        <p:grpSpPr>
          <a:xfrm rot="722746">
            <a:off x="1552562" y="4351408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81" name="Oval 380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2" name="Oval 381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5" name="Group 384"/>
          <p:cNvGrpSpPr/>
          <p:nvPr/>
        </p:nvGrpSpPr>
        <p:grpSpPr>
          <a:xfrm rot="722746">
            <a:off x="175421" y="4383647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86" name="Oval 385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7" name="Oval 386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0" name="Group 389"/>
          <p:cNvGrpSpPr/>
          <p:nvPr/>
        </p:nvGrpSpPr>
        <p:grpSpPr>
          <a:xfrm rot="722746">
            <a:off x="2780052" y="3485499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1" name="Oval 390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2" name="Oval 391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5" name="Group 394"/>
          <p:cNvGrpSpPr/>
          <p:nvPr/>
        </p:nvGrpSpPr>
        <p:grpSpPr>
          <a:xfrm rot="722746">
            <a:off x="3928281" y="4072978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6" name="Oval 395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7" name="Oval 396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0" name="Group 399"/>
          <p:cNvGrpSpPr/>
          <p:nvPr/>
        </p:nvGrpSpPr>
        <p:grpSpPr>
          <a:xfrm rot="722746">
            <a:off x="6151601" y="4066004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01" name="Oval 400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2" name="Oval 401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5" name="Group 404"/>
          <p:cNvGrpSpPr/>
          <p:nvPr/>
        </p:nvGrpSpPr>
        <p:grpSpPr>
          <a:xfrm rot="722746">
            <a:off x="3997026" y="934130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06" name="Oval 405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7" name="Oval 406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0" name="Group 409"/>
          <p:cNvGrpSpPr/>
          <p:nvPr/>
        </p:nvGrpSpPr>
        <p:grpSpPr>
          <a:xfrm rot="722746">
            <a:off x="2619885" y="966369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1" name="Oval 410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2" name="Oval 411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Oval 412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Oval 413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5" name="Group 414"/>
          <p:cNvGrpSpPr/>
          <p:nvPr/>
        </p:nvGrpSpPr>
        <p:grpSpPr>
          <a:xfrm rot="722746">
            <a:off x="5224516" y="68221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6" name="Oval 415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7" name="Oval 416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Oval 417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Oval 418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/>
          <p:cNvGrpSpPr/>
          <p:nvPr/>
        </p:nvGrpSpPr>
        <p:grpSpPr>
          <a:xfrm rot="722746">
            <a:off x="6372745" y="655700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1" name="Oval 420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2" name="Oval 421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Oval 422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5" name="Group 424"/>
          <p:cNvGrpSpPr/>
          <p:nvPr/>
        </p:nvGrpSpPr>
        <p:grpSpPr>
          <a:xfrm rot="722746">
            <a:off x="8596065" y="648726"/>
            <a:ext cx="1003069" cy="2189018"/>
            <a:chOff x="1790007" y="947651"/>
            <a:chExt cx="1003069" cy="2189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6" name="Oval 425"/>
            <p:cNvSpPr/>
            <p:nvPr/>
          </p:nvSpPr>
          <p:spPr>
            <a:xfrm>
              <a:off x="1790007" y="947651"/>
              <a:ext cx="1003069" cy="2189018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7" name="Oval 426"/>
            <p:cNvSpPr/>
            <p:nvPr/>
          </p:nvSpPr>
          <p:spPr>
            <a:xfrm>
              <a:off x="2044931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/>
            <p:cNvSpPr/>
            <p:nvPr/>
          </p:nvSpPr>
          <p:spPr>
            <a:xfrm>
              <a:off x="2358043" y="1252451"/>
              <a:ext cx="121920" cy="94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/>
            <p:cNvSpPr/>
            <p:nvPr/>
          </p:nvSpPr>
          <p:spPr>
            <a:xfrm>
              <a:off x="2123580" y="1492774"/>
              <a:ext cx="275053" cy="23711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3635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macrophage cartoon pictur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74" y="626011"/>
            <a:ext cx="8328074" cy="5479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7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acrophage cartoon pictur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15376" r="28327" b="13656"/>
          <a:stretch/>
        </p:blipFill>
        <p:spPr bwMode="auto">
          <a:xfrm>
            <a:off x="2219632" y="213853"/>
            <a:ext cx="6974647" cy="639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014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acrophage cartoon pictur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15376" r="28327" b="13656"/>
          <a:stretch/>
        </p:blipFill>
        <p:spPr bwMode="auto">
          <a:xfrm>
            <a:off x="1400482" y="213853"/>
            <a:ext cx="6974647" cy="639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751553" y="2072148"/>
            <a:ext cx="1297858" cy="2802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Partial Circle 5"/>
          <p:cNvSpPr/>
          <p:nvPr/>
        </p:nvSpPr>
        <p:spPr>
          <a:xfrm rot="14825208">
            <a:off x="-101893" y="1388060"/>
            <a:ext cx="1083212" cy="956603"/>
          </a:xfrm>
          <a:prstGeom prst="pi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3644916" y="746449"/>
            <a:ext cx="235683" cy="3554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Partial Circle 8"/>
          <p:cNvSpPr/>
          <p:nvPr/>
        </p:nvSpPr>
        <p:spPr>
          <a:xfrm rot="16421304">
            <a:off x="2845776" y="92952"/>
            <a:ext cx="1083212" cy="956603"/>
          </a:xfrm>
          <a:prstGeom prst="pi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 flipH="1">
            <a:off x="7430937" y="1129850"/>
            <a:ext cx="619872" cy="7365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Partial Circle 10"/>
          <p:cNvSpPr/>
          <p:nvPr/>
        </p:nvSpPr>
        <p:spPr>
          <a:xfrm rot="21143753">
            <a:off x="7725150" y="368491"/>
            <a:ext cx="1083212" cy="956603"/>
          </a:xfrm>
          <a:prstGeom prst="pi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 flipH="1">
            <a:off x="7740873" y="3917703"/>
            <a:ext cx="105176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Partial Circle 14"/>
          <p:cNvSpPr/>
          <p:nvPr/>
        </p:nvSpPr>
        <p:spPr>
          <a:xfrm rot="1520505">
            <a:off x="8688888" y="3333499"/>
            <a:ext cx="1083212" cy="956603"/>
          </a:xfrm>
          <a:prstGeom prst="pi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H="1" flipV="1">
            <a:off x="7113257" y="5807491"/>
            <a:ext cx="503255" cy="3486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Partial Circle 17"/>
          <p:cNvSpPr/>
          <p:nvPr/>
        </p:nvSpPr>
        <p:spPr>
          <a:xfrm rot="3931291">
            <a:off x="7436909" y="5745581"/>
            <a:ext cx="1083212" cy="956603"/>
          </a:xfrm>
          <a:prstGeom prst="pi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1675269" y="5531724"/>
            <a:ext cx="759959" cy="4129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Partial Circle 20"/>
          <p:cNvSpPr/>
          <p:nvPr/>
        </p:nvSpPr>
        <p:spPr>
          <a:xfrm rot="12438489">
            <a:off x="738147" y="5555048"/>
            <a:ext cx="1083212" cy="956603"/>
          </a:xfrm>
          <a:prstGeom prst="pi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99199" y="5195960"/>
            <a:ext cx="8713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Go to spleen lymph node where T cells are</a:t>
            </a:r>
          </a:p>
        </p:txBody>
      </p:sp>
    </p:spTree>
    <p:extLst>
      <p:ext uri="{BB962C8B-B14F-4D97-AF65-F5344CB8AC3E}">
        <p14:creationId xmlns:p14="http://schemas.microsoft.com/office/powerpoint/2010/main" val="3572283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103808" y="940159"/>
            <a:ext cx="5512158" cy="5022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577375" y="1448873"/>
            <a:ext cx="991673" cy="573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Diagonal Stripe 3"/>
          <p:cNvSpPr/>
          <p:nvPr/>
        </p:nvSpPr>
        <p:spPr>
          <a:xfrm rot="9945598">
            <a:off x="2050413" y="898264"/>
            <a:ext cx="921774" cy="936523"/>
          </a:xfrm>
          <a:prstGeom prst="diagStrip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106473" y="2569336"/>
            <a:ext cx="2646608" cy="254357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40558" y="6121620"/>
            <a:ext cx="507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Already educated at birth; only recognize one thing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72777" y="173865"/>
            <a:ext cx="220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 cell</a:t>
            </a:r>
          </a:p>
        </p:txBody>
      </p:sp>
    </p:spTree>
    <p:extLst>
      <p:ext uri="{BB962C8B-B14F-4D97-AF65-F5344CB8AC3E}">
        <p14:creationId xmlns:p14="http://schemas.microsoft.com/office/powerpoint/2010/main" val="168785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60</Words>
  <Application>Microsoft Office PowerPoint</Application>
  <PresentationFormat>Widescreen</PresentationFormat>
  <Paragraphs>13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Nisha Nagarsheth</dc:creator>
  <cp:lastModifiedBy>Nisha Nagarsheth</cp:lastModifiedBy>
  <cp:revision>9</cp:revision>
  <dcterms:created xsi:type="dcterms:W3CDTF">2017-05-09T15:28:57Z</dcterms:created>
  <dcterms:modified xsi:type="dcterms:W3CDTF">2017-05-09T16:32:13Z</dcterms:modified>
</cp:coreProperties>
</file>